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fDSwaB0SUMLlwE6oMX11HHK7c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CB9BBC-FD8B-49B2-A7BA-F69E14C1CD31}">
  <a:tblStyle styleId="{9BCB9BBC-FD8B-49B2-A7BA-F69E14C1CD3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ACB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B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5"/>
    <p:restoredTop sz="94674"/>
  </p:normalViewPr>
  <p:slideViewPr>
    <p:cSldViewPr snapToGrid="0">
      <p:cViewPr varScale="1">
        <p:scale>
          <a:sx n="104" d="100"/>
          <a:sy n="104" d="100"/>
        </p:scale>
        <p:origin x="336" y="72"/>
      </p:cViewPr>
      <p:guideLst>
        <p:guide orient="horz" pos="215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abbb1eb9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1abbb1eb95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11abbb1eb95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abbb1eb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1abbb1eb9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11abbb1eb9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abbb1eb95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1abbb1eb95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11abbb1eb95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0"/>
          <p:cNvSpPr txBox="1"/>
          <p:nvPr/>
        </p:nvSpPr>
        <p:spPr>
          <a:xfrm>
            <a:off x="9203863" y="6613968"/>
            <a:ext cx="29803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Copyrightⓒ 이젠IT컴퓨터아카데미. All Rights Reserved.</a:t>
            </a: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755648" y="590764"/>
            <a:ext cx="8695944" cy="13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[ 통합테스트 시나리오 ]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66631" y="1991144"/>
            <a:ext cx="11538857" cy="145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BERT 질의응답 학습을 위한 데이터 설계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3668" y="130122"/>
            <a:ext cx="2835179" cy="3404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0" y="4152757"/>
            <a:ext cx="12192000" cy="216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0.9.</a:t>
            </a:r>
            <a:r>
              <a:rPr lang="en-US">
                <a:solidFill>
                  <a:srgbClr val="000000"/>
                </a:solidFill>
              </a:rPr>
              <a:t>1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자연어 이해 인공지능 전문인력(AI 학습 엔진 구축과 활용) 양성과정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김경호(조장), 김규희, 김수연, </a:t>
            </a:r>
            <a:r>
              <a:rPr lang="en-US"/>
              <a:t>김지혜,</a:t>
            </a:r>
            <a:r>
              <a:rPr lang="en-US">
                <a:solidFill>
                  <a:srgbClr val="000000"/>
                </a:solidFill>
              </a:rPr>
              <a:t> 조명국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28675" y="135493"/>
            <a:ext cx="2188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변경 이력 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000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" name="Google Shape;102;p2"/>
          <p:cNvGraphicFramePr/>
          <p:nvPr>
            <p:extLst>
              <p:ext uri="{D42A27DB-BD31-4B8C-83A1-F6EECF244321}">
                <p14:modId xmlns:p14="http://schemas.microsoft.com/office/powerpoint/2010/main" val="2318194090"/>
              </p:ext>
            </p:extLst>
          </p:nvPr>
        </p:nvGraphicFramePr>
        <p:xfrm>
          <a:off x="742950" y="1070592"/>
          <a:ext cx="11009862" cy="2189150"/>
        </p:xfrm>
        <a:graphic>
          <a:graphicData uri="http://schemas.openxmlformats.org/drawingml/2006/table">
            <a:tbl>
              <a:tblPr firstRow="1" bandRow="1">
                <a:noFill/>
                <a:tableStyleId>{9BCB9BBC-FD8B-49B2-A7BA-F69E14C1CD31}</a:tableStyleId>
              </a:tblPr>
              <a:tblGrid>
                <a:gridCol w="8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No.</a:t>
                      </a:r>
                      <a:endParaRPr sz="1400" u="none" strike="noStrike" cap="none"/>
                    </a:p>
                  </a:txBody>
                  <a:tcPr marL="119900" marR="119900" marT="59950" marB="599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변경 내역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작성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검토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2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일자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일자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담당자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623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/>
                        <a:t>1</a:t>
                      </a:r>
                      <a:endParaRPr sz="1400" b="1" u="none" strike="noStrike" cap="none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초안</a:t>
                      </a:r>
                      <a:r>
                        <a:rPr lang="en-US" sz="1400" b="1" u="none" strike="noStrike" cap="none" dirty="0"/>
                        <a:t> </a:t>
                      </a:r>
                      <a:r>
                        <a:rPr lang="en-US" sz="1400" b="1" u="none" strike="noStrike" cap="none" dirty="0" err="1"/>
                        <a:t>작성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ver</a:t>
                      </a:r>
                      <a:r>
                        <a:rPr lang="en-US" sz="1400" b="1" u="none" strike="noStrike" cap="none" dirty="0"/>
                        <a:t> 0.9.0)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2022.0</a:t>
                      </a:r>
                      <a:r>
                        <a:rPr lang="en-US" altLang="ko-KR" sz="1400" b="1" u="none" strike="noStrike" cap="none" dirty="0"/>
                        <a:t>4</a:t>
                      </a:r>
                      <a:r>
                        <a:rPr lang="en-US" sz="1400" b="1" u="none" strike="noStrike" cap="none" dirty="0"/>
                        <a:t>.</a:t>
                      </a:r>
                      <a:r>
                        <a:rPr lang="en-US" altLang="ko-KR" sz="1400" b="1" u="none" strike="noStrike" cap="none" dirty="0"/>
                        <a:t>01</a:t>
                      </a:r>
                      <a:endParaRPr sz="1400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김경호</a:t>
                      </a:r>
                      <a:endParaRPr sz="1400" u="none" strike="noStrike" cap="none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/>
                        <a:t>2022.0</a:t>
                      </a:r>
                      <a:r>
                        <a:rPr lang="en-US" altLang="ko-KR" sz="1400" b="1" u="none" strike="noStrike" cap="none" dirty="0"/>
                        <a:t>4</a:t>
                      </a:r>
                      <a:r>
                        <a:rPr lang="en-US" sz="1400" b="1" u="none" strike="noStrike" cap="none" dirty="0"/>
                        <a:t>.11</a:t>
                      </a:r>
                      <a:endParaRPr sz="1400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멘토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정휘웅</a:t>
                      </a:r>
                      <a:r>
                        <a:rPr lang="en-US" sz="1400" b="1" u="none" strike="noStrike" cap="none" dirty="0"/>
                        <a:t>)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 err="1"/>
                        <a:t>강사</a:t>
                      </a:r>
                      <a:r>
                        <a:rPr lang="en-US" sz="1400" b="1" u="none" strike="noStrike" cap="none" dirty="0"/>
                        <a:t>(</a:t>
                      </a:r>
                      <a:r>
                        <a:rPr lang="en-US" sz="1400" b="1" u="none" strike="noStrike" cap="none" dirty="0" err="1"/>
                        <a:t>이진영</a:t>
                      </a:r>
                      <a:r>
                        <a:rPr lang="en-US" sz="1400" b="1" u="none" strike="noStrike" cap="none" dirty="0"/>
                        <a:t>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통합 시나리오 양식 수정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en-US" altLang="ko-KR" sz="1400" b="1" u="none" strike="noStrike" cap="none" dirty="0" err="1"/>
                        <a:t>ver</a:t>
                      </a:r>
                      <a:r>
                        <a:rPr lang="ko-KR" altLang="en-US" sz="1400" b="1" u="none" strike="noStrike" cap="none" dirty="0"/>
                        <a:t> </a:t>
                      </a:r>
                      <a:r>
                        <a:rPr lang="en-US" altLang="ko-KR" sz="1400" b="1" u="none" strike="noStrike" cap="none" dirty="0"/>
                        <a:t>0.9.1)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2022.04.11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김경호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/>
                        <a:t>2022.04.13</a:t>
                      </a:r>
                      <a:endParaRPr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멘토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ko-KR" altLang="en-US" sz="1400" b="1" u="none" strike="noStrike" cap="none" dirty="0" err="1"/>
                        <a:t>정휘웅</a:t>
                      </a:r>
                      <a:r>
                        <a:rPr lang="en-US" altLang="ko-KR" sz="1400" b="1" u="none" strike="noStrike" cap="none" dirty="0"/>
                        <a:t>)</a:t>
                      </a:r>
                      <a:endParaRPr lang="ko-KR" altLang="en-US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b="1" u="none" strike="noStrike" cap="none" dirty="0"/>
                        <a:t>강사</a:t>
                      </a:r>
                      <a:r>
                        <a:rPr lang="en-US" altLang="ko-KR" sz="1400" b="1" u="none" strike="noStrike" cap="none" dirty="0"/>
                        <a:t>(</a:t>
                      </a:r>
                      <a:r>
                        <a:rPr lang="ko-KR" altLang="en-US" sz="1400" b="1" u="none" strike="noStrike" cap="none" dirty="0"/>
                        <a:t>이진영</a:t>
                      </a:r>
                      <a:r>
                        <a:rPr lang="en-US" altLang="ko-KR" sz="1400" b="1" u="none" strike="noStrike" cap="none" dirty="0"/>
                        <a:t>)</a:t>
                      </a:r>
                      <a:endParaRPr lang="ko-KR" altLang="en-US" sz="1400" b="1" u="none" strike="noStrike" cap="none" dirty="0"/>
                    </a:p>
                  </a:txBody>
                  <a:tcPr marL="119900" marR="119900" marT="59950" marB="59950" anchor="ctr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902590"/>
                  </a:ext>
                </a:extLst>
              </a:tr>
            </a:tbl>
          </a:graphicData>
        </a:graphic>
      </p:graphicFrame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2E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66750" y="586970"/>
            <a:ext cx="24416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3"/>
          <p:cNvGrpSpPr/>
          <p:nvPr/>
        </p:nvGrpSpPr>
        <p:grpSpPr>
          <a:xfrm rot="10800000" flipH="1">
            <a:off x="9312460" y="290780"/>
            <a:ext cx="2417319" cy="347859"/>
            <a:chOff x="666750" y="1287730"/>
            <a:chExt cx="5878069" cy="1085850"/>
          </a:xfrm>
        </p:grpSpPr>
        <p:grpSp>
          <p:nvGrpSpPr>
            <p:cNvPr id="112" name="Google Shape;112;p3"/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</p:grpSpPr>
          <p:sp>
            <p:nvSpPr>
              <p:cNvPr id="113" name="Google Shape;113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3"/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</p:grpSpPr>
          <p:sp>
            <p:nvSpPr>
              <p:cNvPr id="116" name="Google Shape;116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3"/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</p:grpSpPr>
          <p:sp>
            <p:nvSpPr>
              <p:cNvPr id="119" name="Google Shape;119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</p:grpSpPr>
          <p:sp>
            <p:nvSpPr>
              <p:cNvPr id="122" name="Google Shape;122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</p:grpSpPr>
          <p:sp>
            <p:nvSpPr>
              <p:cNvPr id="125" name="Google Shape;125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3"/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</p:grpSpPr>
          <p:sp>
            <p:nvSpPr>
              <p:cNvPr id="128" name="Google Shape;128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3"/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</p:grpSpPr>
          <p:sp>
            <p:nvSpPr>
              <p:cNvPr id="131" name="Google Shape;131;p3"/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>
                  <a:gd name="adj" fmla="val 50000"/>
                </a:avLst>
              </a:prstGeom>
              <a:noFill/>
              <a:ln w="12700" cap="flat" cmpd="sng">
                <a:solidFill>
                  <a:srgbClr val="3F3F3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" name="Google Shape;133;p3"/>
          <p:cNvGrpSpPr/>
          <p:nvPr/>
        </p:nvGrpSpPr>
        <p:grpSpPr>
          <a:xfrm>
            <a:off x="769108" y="2191825"/>
            <a:ext cx="4489715" cy="523200"/>
            <a:chOff x="767193" y="1769826"/>
            <a:chExt cx="4489715" cy="523200"/>
          </a:xfrm>
        </p:grpSpPr>
        <p:sp>
          <p:nvSpPr>
            <p:cNvPr id="134" name="Google Shape;134;p3"/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1265708" y="1769826"/>
              <a:ext cx="3991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800" b="1">
                  <a:solidFill>
                    <a:schemeClr val="lt1"/>
                  </a:solidFill>
                </a:rPr>
                <a:t>4</a:t>
              </a:r>
              <a:r>
                <a:rPr lang="en-US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800" b="1">
                  <a:solidFill>
                    <a:schemeClr val="lt1"/>
                  </a:solidFill>
                </a:rPr>
                <a:t>통합테스트 시나리오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3"/>
          <p:cNvSpPr txBox="1"/>
          <p:nvPr/>
        </p:nvSpPr>
        <p:spPr>
          <a:xfrm>
            <a:off x="1265717" y="2651647"/>
            <a:ext cx="51732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JSON_TO_TXT_PROGRAM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TXT_IN_NOUNS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VISUALISER </a:t>
            </a:r>
            <a:endParaRPr sz="180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US" sz="1800">
                <a:solidFill>
                  <a:schemeClr val="lt1"/>
                </a:solidFill>
              </a:rPr>
              <a:t>COMBINE_SENTENCE_PROGRAM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7" name="Google Shape;13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28675" y="36340"/>
            <a:ext cx="4397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1)  JSON_TO_TXT_PROGRAM</a:t>
            </a:r>
            <a:endParaRPr sz="18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 / 9</a:t>
            </a:r>
            <a:endParaRPr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0C9ECF4A-B2B3-B947-86BA-1A9DC057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1" y="899400"/>
            <a:ext cx="11449051" cy="2676792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395C8268-1387-9C4A-A34A-E6078D49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1" y="899400"/>
            <a:ext cx="11458367" cy="3012200"/>
          </a:xfrm>
          <a:prstGeom prst="rect">
            <a:avLst/>
          </a:prstGeom>
        </p:spPr>
      </p:pic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C99BFE32-818E-D74E-ADDB-B8B43BC9A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81" y="899400"/>
            <a:ext cx="11486522" cy="301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abbb1eb95_0_4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1abbb1eb95_0_4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2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1abbb1eb95_0_4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1abbb1eb95_0_4"/>
          <p:cNvSpPr txBox="1"/>
          <p:nvPr/>
        </p:nvSpPr>
        <p:spPr>
          <a:xfrm>
            <a:off x="828675" y="47357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2)  TXT_IN_NOUNS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1abbb1eb95_0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 / 9</a:t>
            </a:r>
            <a:endParaRPr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DBD215-28DE-0947-A7B6-B9B4ABE4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5" y="899400"/>
            <a:ext cx="11448000" cy="2731005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473707F-5B82-C04E-90CC-AEAA8202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5" y="899399"/>
            <a:ext cx="11457873" cy="2854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abbb1eb95_0_9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1abbb1eb95_0_9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3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1abbb1eb95_0_9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1abbb1eb95_0_9"/>
          <p:cNvSpPr txBox="1"/>
          <p:nvPr/>
        </p:nvSpPr>
        <p:spPr>
          <a:xfrm>
            <a:off x="828675" y="2532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3)  VISUALISER 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1abbb1eb95_0_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 / 9</a:t>
            </a:r>
            <a:endParaRPr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8FFA25C-9D2C-5E4A-AE77-92045F49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" y="899400"/>
            <a:ext cx="11444290" cy="3458275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31A2002-10F4-5C48-B0F9-38C2CE9A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5" y="899400"/>
            <a:ext cx="11538449" cy="3511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bbb1eb95_2_13"/>
          <p:cNvSpPr txBox="1"/>
          <p:nvPr/>
        </p:nvSpPr>
        <p:spPr>
          <a:xfrm>
            <a:off x="828675" y="135493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구조 설계 : Fl Chart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1abbb1eb95_2_13"/>
          <p:cNvSpPr txBox="1"/>
          <p:nvPr/>
        </p:nvSpPr>
        <p:spPr>
          <a:xfrm>
            <a:off x="96088" y="135493"/>
            <a:ext cx="5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en-US" sz="1800" b="1">
                <a:solidFill>
                  <a:schemeClr val="accent6"/>
                </a:solidFill>
              </a:rPr>
              <a:t>4</a:t>
            </a:r>
            <a:endParaRPr sz="18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1abbb1eb95_2_13"/>
          <p:cNvSpPr/>
          <p:nvPr/>
        </p:nvSpPr>
        <p:spPr>
          <a:xfrm>
            <a:off x="742950" y="114300"/>
            <a:ext cx="11449200" cy="39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1abbb1eb95_2_13"/>
          <p:cNvSpPr txBox="1"/>
          <p:nvPr/>
        </p:nvSpPr>
        <p:spPr>
          <a:xfrm>
            <a:off x="828675" y="124476"/>
            <a:ext cx="439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</a:rPr>
              <a:t>4) </a:t>
            </a:r>
            <a:r>
              <a:rPr lang="en-US" sz="1800" dirty="0">
                <a:solidFill>
                  <a:schemeClr val="lt1"/>
                </a:solidFill>
              </a:rPr>
              <a:t>COMBINE_SENTENCE_PROGRAM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1abbb1eb95_2_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 / 9</a:t>
            </a:r>
            <a:endParaRPr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927C25-A61A-C641-BBAB-2AA9BCCE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8" y="899979"/>
            <a:ext cx="11449200" cy="2844119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DB8C5A7F-3DC3-0146-A19D-EF1162303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8" y="899872"/>
            <a:ext cx="11430424" cy="28651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125" y="1000125"/>
            <a:ext cx="48577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 / 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194</Words>
  <Application>Microsoft Office PowerPoint</Application>
  <PresentationFormat>와이드스크린</PresentationFormat>
  <Paragraphs>64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Malgun Gothic</vt:lpstr>
      <vt:lpstr>Arial</vt:lpstr>
      <vt:lpstr>Office 테마</vt:lpstr>
      <vt:lpstr>[ 통합테스트 시나리오 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 통합테스트 시나리오 ]</dc:title>
  <dc:creator>Saebyeol Yu</dc:creator>
  <cp:lastModifiedBy>MK</cp:lastModifiedBy>
  <cp:revision>26</cp:revision>
  <dcterms:created xsi:type="dcterms:W3CDTF">2019-01-17T10:29:08Z</dcterms:created>
  <dcterms:modified xsi:type="dcterms:W3CDTF">2022-04-16T14:30:09Z</dcterms:modified>
</cp:coreProperties>
</file>